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1" r:id="rId3"/>
    <p:sldId id="267" r:id="rId4"/>
    <p:sldId id="269" r:id="rId5"/>
    <p:sldId id="270" r:id="rId6"/>
    <p:sldId id="257" r:id="rId7"/>
    <p:sldId id="264" r:id="rId8"/>
    <p:sldId id="265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39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8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5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5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20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98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61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7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7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7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10/04/2017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46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b="1" kern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Итоги </a:t>
            </a:r>
            <a:r>
              <a:rPr lang="ru-RU" sz="3600" b="1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Муниципального и регионального этапа олимпиад школьников</a:t>
            </a:r>
            <a:br>
              <a:rPr lang="ru-RU" sz="3600" b="1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600" b="1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 естественно-научному циклу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1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Результаты муниципального этапа по естественно-научному циклу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795086"/>
              </p:ext>
            </p:extLst>
          </p:nvPr>
        </p:nvGraphicFramePr>
        <p:xfrm>
          <a:off x="395536" y="1700809"/>
          <a:ext cx="8496948" cy="4392488"/>
        </p:xfrm>
        <a:graphic>
          <a:graphicData uri="http://schemas.openxmlformats.org/drawingml/2006/table">
            <a:tbl>
              <a:tblPr/>
              <a:tblGrid>
                <a:gridCol w="401957"/>
                <a:gridCol w="218012"/>
                <a:gridCol w="218012"/>
                <a:gridCol w="218012"/>
                <a:gridCol w="219352"/>
                <a:gridCol w="327016"/>
                <a:gridCol w="327016"/>
                <a:gridCol w="327016"/>
                <a:gridCol w="327016"/>
                <a:gridCol w="211198"/>
                <a:gridCol w="245261"/>
                <a:gridCol w="327016"/>
                <a:gridCol w="245261"/>
                <a:gridCol w="245261"/>
                <a:gridCol w="272513"/>
                <a:gridCol w="306578"/>
                <a:gridCol w="368686"/>
                <a:gridCol w="320345"/>
                <a:gridCol w="292016"/>
                <a:gridCol w="327016"/>
                <a:gridCol w="327016"/>
                <a:gridCol w="327016"/>
                <a:gridCol w="327016"/>
                <a:gridCol w="327016"/>
                <a:gridCol w="327016"/>
                <a:gridCol w="252076"/>
                <a:gridCol w="272513"/>
                <a:gridCol w="327016"/>
                <a:gridCol w="265703"/>
              </a:tblGrid>
              <a:tr h="815165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01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победитель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723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3363" marR="3363" marT="33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Победители и призёры олимпиад по химии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987442"/>
              </p:ext>
            </p:extLst>
          </p:nvPr>
        </p:nvGraphicFramePr>
        <p:xfrm>
          <a:off x="827583" y="1827213"/>
          <a:ext cx="8064896" cy="4245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9537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Олимпиады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Район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Авиастроительный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Вахитовский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Ново-Савиновский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Приволжский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Советский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Республиканская олимпиада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Региональный этап ВО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Победители и призёры олимпиад по </a:t>
            </a:r>
            <a:r>
              <a:rPr lang="ru-RU" sz="4000" kern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222318"/>
              </p:ext>
            </p:extLst>
          </p:nvPr>
        </p:nvGraphicFramePr>
        <p:xfrm>
          <a:off x="827583" y="1827213"/>
          <a:ext cx="8064896" cy="4245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9537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Олимпиады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Район</a:t>
                      </a:r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Авиастроительный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Вахитовский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Кировский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Московский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Ново-Савиновский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Приволжский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Советский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Республиканская олимпиада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Региональный этап 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kern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Победители и призёры олимпиад по </a:t>
            </a:r>
            <a:r>
              <a:rPr lang="ru-RU" sz="4000" kern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экологии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410360"/>
              </p:ext>
            </p:extLst>
          </p:nvPr>
        </p:nvGraphicFramePr>
        <p:xfrm>
          <a:off x="467544" y="1827213"/>
          <a:ext cx="8424935" cy="3622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666073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82561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Олимпиады</a:t>
                      </a: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Район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201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Авиастроительный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Вахитовский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Кировский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Московский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Ново-Савиновский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Приволжский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Советский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8421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Республиканская олимпиада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7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Региональный этап 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7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13</a:t>
                      </a:r>
                      <a:endParaRPr lang="ru-RU" sz="14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8" y="476672"/>
            <a:ext cx="85722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1376801" y="476672"/>
            <a:ext cx="7437512" cy="7920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Школы с лучшими результатами </a:t>
            </a:r>
            <a:endParaRPr lang="ru-RU" altLang="ru-RU" sz="2400" b="1" dirty="0" smtClean="0">
              <a:solidFill>
                <a:srgbClr val="4584D3">
                  <a:lumMod val="50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олимпиады </a:t>
            </a: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школьников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 smtClean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года по биологии</a:t>
            </a:r>
            <a:endParaRPr lang="ru-RU" altLang="ru-RU" sz="2400" b="1" dirty="0">
              <a:solidFill>
                <a:srgbClr val="4584D3">
                  <a:lumMod val="50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433350"/>
              </p:ext>
            </p:extLst>
          </p:nvPr>
        </p:nvGraphicFramePr>
        <p:xfrm>
          <a:off x="1043608" y="1484784"/>
          <a:ext cx="7632848" cy="3942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408"/>
                <a:gridCol w="1952589"/>
                <a:gridCol w="2218851"/>
              </a:tblGrid>
              <a:tr h="476586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ОУ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этап ВО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Республиканская олимпиада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ицей им. Лобачевского при КФУ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ицей-интернат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СОШ №39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IT-Лицей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№131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82953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гимназия-интернат №4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школа №55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СОлНЦе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 № 116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гимназия №9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8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8" y="476672"/>
            <a:ext cx="85722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1376801" y="476672"/>
            <a:ext cx="7437512" cy="7920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Школы с лучшими результатами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олимпиады школьников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года по </a:t>
            </a:r>
            <a:r>
              <a:rPr lang="ru-RU" altLang="ru-RU" sz="2400" b="1" dirty="0" smtClean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экологии</a:t>
            </a:r>
            <a:endParaRPr lang="ru-RU" altLang="ru-RU" sz="2400" b="1" dirty="0">
              <a:solidFill>
                <a:srgbClr val="4584D3">
                  <a:lumMod val="50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34580"/>
              </p:ext>
            </p:extLst>
          </p:nvPr>
        </p:nvGraphicFramePr>
        <p:xfrm>
          <a:off x="1043608" y="1484784"/>
          <a:ext cx="7632848" cy="500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408"/>
                <a:gridCol w="1952589"/>
                <a:gridCol w="2218851"/>
              </a:tblGrid>
              <a:tr h="476586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ОУ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этап ВО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Республиканская олимпиада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500" dirty="0" err="1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им.Лобачевского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 № 121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IT-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125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167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86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 № 159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7366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Гимназия№ 102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86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161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90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СОШ № 141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СОШ № 72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b="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СОШ № 58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139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104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Гимназия № 6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05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8" y="476672"/>
            <a:ext cx="85722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1376801" y="476672"/>
            <a:ext cx="7437512" cy="7920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Школы с лучшими результатами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олимпиады школьников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400" b="1" dirty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2017 года по </a:t>
            </a:r>
            <a:r>
              <a:rPr lang="ru-RU" altLang="ru-RU" sz="2400" b="1" dirty="0" smtClean="0">
                <a:solidFill>
                  <a:srgbClr val="4584D3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химии</a:t>
            </a:r>
            <a:endParaRPr lang="ru-RU" altLang="ru-RU" sz="2400" b="1" dirty="0">
              <a:solidFill>
                <a:srgbClr val="4584D3">
                  <a:lumMod val="50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004062"/>
              </p:ext>
            </p:extLst>
          </p:nvPr>
        </p:nvGraphicFramePr>
        <p:xfrm>
          <a:off x="827584" y="1484784"/>
          <a:ext cx="7848872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372"/>
                <a:gridCol w="2007851"/>
                <a:gridCol w="2281649"/>
              </a:tblGrid>
              <a:tr h="738483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ОУ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этап ВО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Республиканская олимпиада</a:t>
                      </a:r>
                      <a:endParaRPr lang="ru-RU" sz="15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лицей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№131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500" b="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IT-Лицей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ицей при КФУ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№19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0777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ицей-интернат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№2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8443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ицей-интернат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№7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гимназия </a:t>
                      </a:r>
                      <a:r>
                        <a:rPr lang="ru-RU" sz="1500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7355"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лицей</a:t>
                      </a:r>
                      <a:r>
                        <a:rPr lang="ru-RU" sz="1500" baseline="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№159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4660" indent="-4546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383961"/>
            <a:ext cx="2133600" cy="457200"/>
          </a:xfrm>
        </p:spPr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4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800" dirty="0" smtClean="0">
                <a:solidFill>
                  <a:schemeClr val="tx2"/>
                </a:solidFill>
              </a:rPr>
              <a:t>Спасибо за внимание</a:t>
            </a:r>
            <a:endParaRPr lang="ru-RU" sz="48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12298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'День открытых дверей'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454</Words>
  <Application>Microsoft Office PowerPoint</Application>
  <PresentationFormat>Экран (4:3)</PresentationFormat>
  <Paragraphs>345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Презентация 'День открытых дверей'</vt:lpstr>
      <vt:lpstr>Презентация PowerPoint</vt:lpstr>
      <vt:lpstr>Результаты муниципального этапа по естественно-научному циклу</vt:lpstr>
      <vt:lpstr>Победители и призёры олимпиад по химии</vt:lpstr>
      <vt:lpstr>Победители и призёры олимпиад по биологии</vt:lpstr>
      <vt:lpstr>Победители и призёры олимпиад по экологии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GYPNORION</dc:creator>
  <cp:lastModifiedBy>GYPNORION</cp:lastModifiedBy>
  <cp:revision>23</cp:revision>
  <dcterms:created xsi:type="dcterms:W3CDTF">2017-04-05T11:22:01Z</dcterms:created>
  <dcterms:modified xsi:type="dcterms:W3CDTF">2017-04-10T13:02:48Z</dcterms:modified>
</cp:coreProperties>
</file>